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262626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4692"/>
  </p:normalViewPr>
  <p:slideViewPr>
    <p:cSldViewPr snapToGrid="0">
      <p:cViewPr varScale="1">
        <p:scale>
          <a:sx n="114" d="100"/>
          <a:sy n="114" d="100"/>
        </p:scale>
        <p:origin x="10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3EF60-5CAC-4663-9CA4-C31D9091FFAB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BD08-FE61-4529-B3BD-5331C97AD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79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C73897-3176-7120-804D-F281C4C71BC3}"/>
              </a:ext>
            </a:extLst>
          </p:cNvPr>
          <p:cNvSpPr/>
          <p:nvPr userDrawn="1"/>
        </p:nvSpPr>
        <p:spPr>
          <a:xfrm>
            <a:off x="435202" y="377371"/>
            <a:ext cx="11321596" cy="599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{{T_HEADER}}</a:t>
            </a: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>
          <a:xfrm>
            <a:off x="823493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{{T_TEXT}}</a:t>
            </a:r>
          </a:p>
          <a:p>
            <a:pPr lvl="0"/>
            <a:endParaRPr lang="ru-RU" dirty="0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6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26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820943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{{S2_HEADER}}</a:t>
            </a:r>
            <a:br>
              <a:rPr lang="en-US" dirty="0"/>
            </a:b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17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847575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{{S2_TITLE_1}}</a:t>
            </a:r>
          </a:p>
          <a:p>
            <a:pPr lvl="0"/>
            <a:endParaRPr lang="ru-RU" dirty="0"/>
          </a:p>
        </p:txBody>
      </p:sp>
      <p:sp>
        <p:nvSpPr>
          <p:cNvPr id="18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847575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{{S2_TEXT_1}}</a:t>
            </a:r>
          </a:p>
          <a:p>
            <a:pPr lvl="0"/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8338961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3" name="TITLE_3"/>
          <p:cNvSpPr>
            <a:spLocks noGrp="1"/>
          </p:cNvSpPr>
          <p:nvPr>
            <p:ph type="body" sz="quarter" idx="13" hasCustomPrompt="1"/>
          </p:nvPr>
        </p:nvSpPr>
        <p:spPr>
          <a:xfrm>
            <a:off x="8572870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{{S2_TITLE_3}}</a:t>
            </a:r>
          </a:p>
          <a:p>
            <a:pPr lvl="0"/>
            <a:endParaRPr lang="ru-RU" dirty="0"/>
          </a:p>
        </p:txBody>
      </p:sp>
      <p:sp>
        <p:nvSpPr>
          <p:cNvPr id="24" name="TEXT_3"/>
          <p:cNvSpPr>
            <a:spLocks noGrp="1"/>
          </p:cNvSpPr>
          <p:nvPr>
            <p:ph type="body" sz="quarter" idx="14" hasCustomPrompt="1"/>
          </p:nvPr>
        </p:nvSpPr>
        <p:spPr>
          <a:xfrm>
            <a:off x="8572870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{{S2_TEXT_3}}</a:t>
            </a:r>
          </a:p>
          <a:p>
            <a:pPr lvl="0"/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476313" y="3806190"/>
            <a:ext cx="3218501" cy="2411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26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4710222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{{S2_TITLE_2}}</a:t>
            </a:r>
          </a:p>
          <a:p>
            <a:pPr lvl="0"/>
            <a:endParaRPr lang="ru-RU" dirty="0"/>
          </a:p>
        </p:txBody>
      </p:sp>
      <p:sp>
        <p:nvSpPr>
          <p:cNvPr id="27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4710222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{{S2_TEXT_2}}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25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154722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168222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{{C_HEADER}}</a:t>
            </a:r>
            <a:br>
              <a:rPr lang="en-US" dirty="0"/>
            </a:br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333702" y="3182552"/>
            <a:ext cx="1524596" cy="3330773"/>
            <a:chOff x="6552902" y="4442103"/>
            <a:chExt cx="1524596" cy="3330773"/>
          </a:xfrm>
          <a:solidFill>
            <a:srgbClr val="262626"/>
          </a:solidFill>
        </p:grpSpPr>
        <p:sp>
          <p:nvSpPr>
            <p:cNvPr id="34" name="Shape 1"/>
            <p:cNvSpPr/>
            <p:nvPr userDrawn="1"/>
          </p:nvSpPr>
          <p:spPr>
            <a:xfrm>
              <a:off x="7303770" y="4442103"/>
              <a:ext cx="22860" cy="3330773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  <a:ln/>
          </p:spPr>
        </p:sp>
        <p:sp>
          <p:nvSpPr>
            <p:cNvPr id="35" name="Shape 2"/>
            <p:cNvSpPr/>
            <p:nvPr userDrawn="1"/>
          </p:nvSpPr>
          <p:spPr>
            <a:xfrm>
              <a:off x="6552902" y="4794528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  <a:ln/>
          </p:spPr>
        </p:sp>
        <p:sp>
          <p:nvSpPr>
            <p:cNvPr id="36" name="Shape 3"/>
            <p:cNvSpPr/>
            <p:nvPr userDrawn="1"/>
          </p:nvSpPr>
          <p:spPr>
            <a:xfrm>
              <a:off x="7101066" y="4591883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7" name="Shape 7"/>
            <p:cNvSpPr/>
            <p:nvPr userDrawn="1"/>
          </p:nvSpPr>
          <p:spPr>
            <a:xfrm>
              <a:off x="7506474" y="5746075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  <a:ln/>
          </p:spPr>
        </p:sp>
        <p:sp>
          <p:nvSpPr>
            <p:cNvPr id="38" name="Shape 8"/>
            <p:cNvSpPr/>
            <p:nvPr userDrawn="1"/>
          </p:nvSpPr>
          <p:spPr>
            <a:xfrm>
              <a:off x="7101066" y="5543431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39" name="Shape 12"/>
            <p:cNvSpPr/>
            <p:nvPr userDrawn="1"/>
          </p:nvSpPr>
          <p:spPr>
            <a:xfrm>
              <a:off x="6552902" y="6602492"/>
              <a:ext cx="571024" cy="22860"/>
            </a:xfrm>
            <a:prstGeom prst="roundRect">
              <a:avLst>
                <a:gd name="adj" fmla="val 124898"/>
              </a:avLst>
            </a:prstGeom>
            <a:solidFill>
              <a:srgbClr val="F3F3F3"/>
            </a:solidFill>
            <a:ln/>
          </p:spPr>
        </p:sp>
        <p:sp>
          <p:nvSpPr>
            <p:cNvPr id="40" name="Shape 13"/>
            <p:cNvSpPr/>
            <p:nvPr userDrawn="1"/>
          </p:nvSpPr>
          <p:spPr>
            <a:xfrm>
              <a:off x="7101066" y="6399848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F3F3F3"/>
            </a:solidFill>
            <a:ln w="12700">
              <a:noFill/>
            </a:ln>
          </p:spPr>
        </p:sp>
        <p:sp>
          <p:nvSpPr>
            <p:cNvPr id="41" name="TextBox 40"/>
            <p:cNvSpPr txBox="1"/>
            <p:nvPr userDrawn="1"/>
          </p:nvSpPr>
          <p:spPr>
            <a:xfrm>
              <a:off x="7158747" y="4621292"/>
              <a:ext cx="312906" cy="369332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1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7158747" y="5572839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2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7154694" y="6429256"/>
              <a:ext cx="312906" cy="369332"/>
            </a:xfrm>
            <a:prstGeom prst="rect">
              <a:avLst/>
            </a:prstGeom>
            <a:solidFill>
              <a:srgbClr val="F3F3F3"/>
            </a:solidFill>
          </p:spPr>
          <p:txBody>
            <a:bodyPr wrap="none" rtlCol="0">
              <a:spAutoFit/>
            </a:bodyPr>
            <a:lstStyle/>
            <a:p>
              <a:r>
                <a:rPr lang="ru-RU" b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er"/>
                </a:rPr>
                <a:t>3</a:t>
              </a:r>
            </a:p>
          </p:txBody>
        </p:sp>
      </p:grpSp>
      <p:sp>
        <p:nvSpPr>
          <p:cNvPr id="44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7070305" y="413146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{{C_TITLE_2}}</a:t>
            </a:r>
          </a:p>
          <a:p>
            <a:pPr lvl="0"/>
            <a:endParaRPr lang="ru-RU" dirty="0"/>
          </a:p>
        </p:txBody>
      </p:sp>
      <p:sp>
        <p:nvSpPr>
          <p:cNvPr id="45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7070305" y="4537865"/>
            <a:ext cx="4054895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{{C_TEXT_2}}</a:t>
            </a:r>
          </a:p>
        </p:txBody>
      </p:sp>
      <p:sp>
        <p:nvSpPr>
          <p:cNvPr id="46" name="TITLE_1"/>
          <p:cNvSpPr>
            <a:spLocks noGrp="1"/>
          </p:cNvSpPr>
          <p:nvPr>
            <p:ph type="body" sz="quarter" idx="16" hasCustomPrompt="1"/>
          </p:nvPr>
        </p:nvSpPr>
        <p:spPr>
          <a:xfrm>
            <a:off x="2466330" y="3185972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{{C_TITLE_1}}</a:t>
            </a:r>
          </a:p>
          <a:p>
            <a:pPr lvl="0"/>
            <a:endParaRPr lang="ru-RU" dirty="0"/>
          </a:p>
        </p:txBody>
      </p:sp>
      <p:sp>
        <p:nvSpPr>
          <p:cNvPr id="47" name="TEXT_1"/>
          <p:cNvSpPr>
            <a:spLocks noGrp="1"/>
          </p:cNvSpPr>
          <p:nvPr>
            <p:ph type="body" sz="quarter" idx="17" hasCustomPrompt="1"/>
          </p:nvPr>
        </p:nvSpPr>
        <p:spPr>
          <a:xfrm>
            <a:off x="1100271" y="3592373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{{C_TEXT_1}}</a:t>
            </a:r>
          </a:p>
        </p:txBody>
      </p:sp>
      <p:sp>
        <p:nvSpPr>
          <p:cNvPr id="48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466330" y="4987881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{{C_TITLE_3}}</a:t>
            </a:r>
          </a:p>
          <a:p>
            <a:pPr lvl="0"/>
            <a:endParaRPr lang="ru-RU" dirty="0"/>
          </a:p>
        </p:txBody>
      </p:sp>
      <p:sp>
        <p:nvSpPr>
          <p:cNvPr id="49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1100271" y="5394282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{{C_TEXT_3}}</a:t>
            </a:r>
          </a:p>
        </p:txBody>
      </p:sp>
    </p:spTree>
    <p:extLst>
      <p:ext uri="{BB962C8B-B14F-4D97-AF65-F5344CB8AC3E}">
        <p14:creationId xmlns:p14="http://schemas.microsoft.com/office/powerpoint/2010/main" val="293008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204FD5-EBE6-30A6-4EAC-35D6A8A90E61}"/>
              </a:ext>
            </a:extLst>
          </p:cNvPr>
          <p:cNvSpPr/>
          <p:nvPr userDrawn="1"/>
        </p:nvSpPr>
        <p:spPr>
          <a:xfrm>
            <a:off x="435202" y="377370"/>
            <a:ext cx="11321596" cy="59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HEADER"/>
          <p:cNvSpPr>
            <a:spLocks noGrp="1"/>
          </p:cNvSpPr>
          <p:nvPr>
            <p:ph type="title" hasCustomPrompt="1"/>
          </p:nvPr>
        </p:nvSpPr>
        <p:spPr>
          <a:xfrm>
            <a:off x="5896866" y="147316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{{I_HEADER}}</a:t>
            </a:r>
            <a:br>
              <a:rPr lang="en-US" dirty="0"/>
            </a:br>
            <a:endParaRPr lang="ru-RU" dirty="0"/>
          </a:p>
        </p:txBody>
      </p:sp>
      <p:sp>
        <p:nvSpPr>
          <p:cNvPr id="21" name="TEXT_1"/>
          <p:cNvSpPr>
            <a:spLocks noGrp="1"/>
          </p:cNvSpPr>
          <p:nvPr>
            <p:ph type="body" sz="quarter" idx="11" hasCustomPrompt="1"/>
          </p:nvPr>
        </p:nvSpPr>
        <p:spPr>
          <a:xfrm>
            <a:off x="5896866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  <p:sp>
        <p:nvSpPr>
          <p:cNvPr id="23" name="TEXT_2"/>
          <p:cNvSpPr>
            <a:spLocks noGrp="1"/>
          </p:cNvSpPr>
          <p:nvPr>
            <p:ph type="body" sz="quarter" idx="12" hasCustomPrompt="1"/>
          </p:nvPr>
        </p:nvSpPr>
        <p:spPr>
          <a:xfrm>
            <a:off x="8918964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{{I_TEXT_1}}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25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2FE4DC-E002-2993-16DA-3063A0399BD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1366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>
          <a:xfrm>
            <a:off x="613666" y="7492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{{S1_HEADER}}</a:t>
            </a:r>
            <a:br>
              <a:rPr lang="en-US" dirty="0"/>
            </a:br>
            <a:endParaRPr lang="ru-RU" dirty="0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{{S1_TITLE_1}}</a:t>
            </a:r>
          </a:p>
          <a:p>
            <a:pPr lvl="0"/>
            <a:endParaRPr lang="ru-RU" dirty="0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{{S1_TEXT_1}}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771536" y="1703070"/>
            <a:ext cx="2819400" cy="24117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{{S1_TITLE_2}}</a:t>
            </a:r>
          </a:p>
          <a:p>
            <a:pPr lvl="0"/>
            <a:endParaRPr lang="ru-RU" dirty="0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{{S1_TEXT_2}}</a:t>
            </a:r>
          </a:p>
          <a:p>
            <a:pPr lvl="0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13666" y="4456398"/>
            <a:ext cx="5977270" cy="16724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{{S1_TITLE_3}}</a:t>
            </a:r>
          </a:p>
          <a:p>
            <a:pPr lvl="0"/>
            <a:endParaRPr lang="ru-RU" dirty="0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{{S1_TEXT_3}}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641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E92940-9325-19E4-8B58-A9BB570EEB60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ICON_1"/>
          <p:cNvSpPr>
            <a:spLocks noGrp="1"/>
          </p:cNvSpPr>
          <p:nvPr>
            <p:ph type="pic" sz="quarter" idx="11"/>
          </p:nvPr>
        </p:nvSpPr>
        <p:spPr>
          <a:xfrm>
            <a:off x="5744466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5" name="HEADER"/>
          <p:cNvSpPr>
            <a:spLocks noGrp="1"/>
          </p:cNvSpPr>
          <p:nvPr>
            <p:ph type="title" hasCustomPrompt="1"/>
          </p:nvPr>
        </p:nvSpPr>
        <p:spPr>
          <a:xfrm>
            <a:off x="5744466" y="48742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{{BL1_HEADER}}</a:t>
            </a:r>
            <a:br>
              <a:rPr lang="en-US" dirty="0"/>
            </a:br>
            <a:endParaRPr lang="ru-RU" dirty="0"/>
          </a:p>
        </p:txBody>
      </p:sp>
      <p:sp>
        <p:nvSpPr>
          <p:cNvPr id="6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5744466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{{BL1_TITLE_1}}</a:t>
            </a:r>
          </a:p>
          <a:p>
            <a:pPr lvl="0"/>
            <a:endParaRPr lang="ru-RU" dirty="0"/>
          </a:p>
        </p:txBody>
      </p:sp>
      <p:sp>
        <p:nvSpPr>
          <p:cNvPr id="7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5744466" y="300376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{{BL1_TEXT_1}}</a:t>
            </a:r>
          </a:p>
          <a:p>
            <a:pPr lvl="0"/>
            <a:endParaRPr lang="ru-RU" dirty="0"/>
          </a:p>
        </p:txBody>
      </p:sp>
      <p:sp>
        <p:nvSpPr>
          <p:cNvPr id="20" name="ICON_2"/>
          <p:cNvSpPr>
            <a:spLocks noGrp="1"/>
          </p:cNvSpPr>
          <p:nvPr>
            <p:ph type="pic" sz="quarter" idx="14"/>
          </p:nvPr>
        </p:nvSpPr>
        <p:spPr>
          <a:xfrm>
            <a:off x="8715262" y="15419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8715262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{{BL1_TITLE_2}}</a:t>
            </a:r>
          </a:p>
          <a:p>
            <a:pPr lvl="0"/>
            <a:endParaRPr lang="ru-RU" dirty="0"/>
          </a:p>
        </p:txBody>
      </p:sp>
      <p:sp>
        <p:nvSpPr>
          <p:cNvPr id="23" name="ICON_3"/>
          <p:cNvSpPr>
            <a:spLocks noGrp="1"/>
          </p:cNvSpPr>
          <p:nvPr>
            <p:ph type="pic" sz="quarter" idx="17"/>
          </p:nvPr>
        </p:nvSpPr>
        <p:spPr>
          <a:xfrm>
            <a:off x="5744466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4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5744466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{{BL1_TITLE_3}}</a:t>
            </a:r>
          </a:p>
          <a:p>
            <a:pPr lvl="0"/>
            <a:endParaRPr lang="ru-RU" dirty="0"/>
          </a:p>
        </p:txBody>
      </p:sp>
      <p:sp>
        <p:nvSpPr>
          <p:cNvPr id="26" name="ICON_4"/>
          <p:cNvSpPr>
            <a:spLocks noGrp="1"/>
          </p:cNvSpPr>
          <p:nvPr>
            <p:ph type="pic" sz="quarter" idx="20"/>
          </p:nvPr>
        </p:nvSpPr>
        <p:spPr>
          <a:xfrm>
            <a:off x="8715262" y="4081276"/>
            <a:ext cx="821434" cy="8336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27" name="TITLE_4"/>
          <p:cNvSpPr>
            <a:spLocks noGrp="1"/>
          </p:cNvSpPr>
          <p:nvPr>
            <p:ph type="body" sz="quarter" idx="21" hasCustomPrompt="1"/>
          </p:nvPr>
        </p:nvSpPr>
        <p:spPr>
          <a:xfrm>
            <a:off x="8715262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{{BL1_TITLE_4}}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22" hasCustomPrompt="1"/>
          </p:nvPr>
        </p:nvSpPr>
        <p:spPr>
          <a:xfrm>
            <a:off x="8715262" y="3037323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0" name="TEXT_4"/>
          <p:cNvSpPr>
            <a:spLocks noGrp="1"/>
          </p:cNvSpPr>
          <p:nvPr>
            <p:ph type="body" sz="quarter" idx="23" hasCustomPrompt="1"/>
          </p:nvPr>
        </p:nvSpPr>
        <p:spPr>
          <a:xfrm>
            <a:off x="8715262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4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31" name="TEXT_3"/>
          <p:cNvSpPr>
            <a:spLocks noGrp="1"/>
          </p:cNvSpPr>
          <p:nvPr>
            <p:ph type="body" sz="quarter" idx="24" hasCustomPrompt="1"/>
          </p:nvPr>
        </p:nvSpPr>
        <p:spPr>
          <a:xfrm>
            <a:off x="5744466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{{BL1_TEXT_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32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2628869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Овал 4"/>
          <p:cNvSpPr/>
          <p:nvPr userDrawn="1"/>
        </p:nvSpPr>
        <p:spPr>
          <a:xfrm>
            <a:off x="613666" y="3534047"/>
            <a:ext cx="656334" cy="65338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ICON_1"/>
          <p:cNvSpPr>
            <a:spLocks noGrp="1"/>
          </p:cNvSpPr>
          <p:nvPr>
            <p:ph type="pic" sz="quarter" idx="11"/>
          </p:nvPr>
        </p:nvSpPr>
        <p:spPr>
          <a:xfrm>
            <a:off x="729626" y="3645377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7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1471685" y="345433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{{BL2_TITLE_1}}</a:t>
            </a:r>
          </a:p>
          <a:p>
            <a:pPr lvl="0"/>
            <a:endParaRPr lang="ru-RU" dirty="0"/>
          </a:p>
        </p:txBody>
      </p:sp>
      <p:sp>
        <p:nvSpPr>
          <p:cNvPr id="8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1471685" y="3860739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{{BL2_TEXT_1}}</a:t>
            </a:r>
          </a:p>
        </p:txBody>
      </p:sp>
      <p:sp>
        <p:nvSpPr>
          <p:cNvPr id="9" name="Овал 8"/>
          <p:cNvSpPr/>
          <p:nvPr userDrawn="1"/>
        </p:nvSpPr>
        <p:spPr>
          <a:xfrm>
            <a:off x="613666" y="4575371"/>
            <a:ext cx="656334" cy="65338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ICON_2"/>
          <p:cNvSpPr>
            <a:spLocks noGrp="1"/>
          </p:cNvSpPr>
          <p:nvPr>
            <p:ph type="pic" sz="quarter" idx="14"/>
          </p:nvPr>
        </p:nvSpPr>
        <p:spPr>
          <a:xfrm>
            <a:off x="729626" y="4686701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11" name="TITLE_2"/>
          <p:cNvSpPr>
            <a:spLocks noGrp="1"/>
          </p:cNvSpPr>
          <p:nvPr>
            <p:ph type="body" sz="quarter" idx="15" hasCustomPrompt="1"/>
          </p:nvPr>
        </p:nvSpPr>
        <p:spPr>
          <a:xfrm>
            <a:off x="1471685" y="4495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2"/>
          <p:cNvSpPr>
            <a:spLocks noGrp="1"/>
          </p:cNvSpPr>
          <p:nvPr>
            <p:ph type="body" sz="quarter" idx="16" hasCustomPrompt="1"/>
          </p:nvPr>
        </p:nvSpPr>
        <p:spPr>
          <a:xfrm>
            <a:off x="1471685" y="4902063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</p:txBody>
      </p:sp>
      <p:sp>
        <p:nvSpPr>
          <p:cNvPr id="13" name="Овал 12"/>
          <p:cNvSpPr/>
          <p:nvPr userDrawn="1"/>
        </p:nvSpPr>
        <p:spPr>
          <a:xfrm>
            <a:off x="613666" y="5604103"/>
            <a:ext cx="656334" cy="653384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ICON_3"/>
          <p:cNvSpPr>
            <a:spLocks noGrp="1"/>
          </p:cNvSpPr>
          <p:nvPr>
            <p:ph type="pic" sz="quarter" idx="17"/>
          </p:nvPr>
        </p:nvSpPr>
        <p:spPr>
          <a:xfrm>
            <a:off x="729626" y="5715433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endParaRPr lang="ru-RU" dirty="0"/>
          </a:p>
          <a:p>
            <a:endParaRPr lang="ru-RU" dirty="0"/>
          </a:p>
        </p:txBody>
      </p: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1471685" y="552439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1471685" y="5930795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{{BL2_TEXT_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</p:txBody>
      </p:sp>
    </p:spTree>
    <p:extLst>
      <p:ext uri="{BB962C8B-B14F-4D97-AF65-F5344CB8AC3E}">
        <p14:creationId xmlns:p14="http://schemas.microsoft.com/office/powerpoint/2010/main" val="258843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7F9F48-04A9-0C57-B525-5D5A855051A9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 userDrawn="1"/>
        </p:nvSpPr>
        <p:spPr>
          <a:xfrm>
            <a:off x="2665048" y="2407064"/>
            <a:ext cx="1104234" cy="84321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Трапеция 7"/>
          <p:cNvSpPr/>
          <p:nvPr userDrawn="1"/>
        </p:nvSpPr>
        <p:spPr>
          <a:xfrm>
            <a:off x="1801021" y="3353112"/>
            <a:ext cx="2832287" cy="1045739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Трапеция 5"/>
          <p:cNvSpPr/>
          <p:nvPr userDrawn="1"/>
        </p:nvSpPr>
        <p:spPr>
          <a:xfrm>
            <a:off x="849471" y="4501684"/>
            <a:ext cx="4735389" cy="1205345"/>
          </a:xfrm>
          <a:prstGeom prst="trapezoid">
            <a:avLst>
              <a:gd name="adj" fmla="val 75000"/>
            </a:avLst>
          </a:prstGeom>
          <a:solidFill>
            <a:srgbClr val="F3F3F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4134951" y="2348854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{{HL1_TITLE_1}}</a:t>
            </a:r>
          </a:p>
          <a:p>
            <a:pPr lvl="0"/>
            <a:endParaRPr lang="ru-RU" dirty="0"/>
          </a:p>
        </p:txBody>
      </p:sp>
      <p:sp>
        <p:nvSpPr>
          <p:cNvPr id="13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4134952" y="2738629"/>
            <a:ext cx="7095023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{{HL1_TEXT_1}}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1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1281530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{{BL2_HEADER}}</a:t>
            </a:r>
            <a:br>
              <a:rPr lang="en-US" dirty="0"/>
            </a:br>
            <a:endParaRPr lang="ru-RU" dirty="0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4127331" y="3250279"/>
            <a:ext cx="7102644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5043810" y="3533069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{{HL1_TITLE_2}}</a:t>
            </a:r>
          </a:p>
          <a:p>
            <a:pPr lvl="0"/>
            <a:endParaRPr lang="ru-RU" dirty="0"/>
          </a:p>
        </p:txBody>
      </p:sp>
      <p:sp>
        <p:nvSpPr>
          <p:cNvPr id="22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5043812" y="3922844"/>
            <a:ext cx="6186164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{{HL1_TEXT_2}}</a:t>
            </a:r>
            <a:r>
              <a:rPr lang="ru-RU" dirty="0"/>
              <a:t> </a:t>
            </a:r>
            <a:endParaRPr lang="en-US" dirty="0"/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5036190" y="4429280"/>
            <a:ext cx="6192809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027482" y="4774498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{{HL1_TITLE_3}}</a:t>
            </a:r>
          </a:p>
          <a:p>
            <a:pPr lvl="0"/>
            <a:endParaRPr lang="ru-RU" dirty="0"/>
          </a:p>
        </p:txBody>
      </p:sp>
      <p:sp>
        <p:nvSpPr>
          <p:cNvPr id="26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027484" y="5164273"/>
            <a:ext cx="5201515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{{HL1_TEXT_3}}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3060711" y="2759926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3064429" y="3850956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3061308" y="5079330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4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09F895-CFDE-CD20-451F-E9142DE111B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2" hasCustomPrompt="1"/>
          </p:nvPr>
        </p:nvSpPr>
        <p:spPr>
          <a:xfrm>
            <a:off x="6605660" y="174936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3" hasCustomPrompt="1"/>
          </p:nvPr>
        </p:nvSpPr>
        <p:spPr>
          <a:xfrm>
            <a:off x="6605660" y="215576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{{NL1_TEXT_1}}</a:t>
            </a:r>
          </a:p>
        </p:txBody>
      </p:sp>
      <p:sp>
        <p:nvSpPr>
          <p:cNvPr id="16" name="HEADER"/>
          <p:cNvSpPr>
            <a:spLocks noGrp="1"/>
          </p:cNvSpPr>
          <p:nvPr>
            <p:ph type="title" hasCustomPrompt="1"/>
          </p:nvPr>
        </p:nvSpPr>
        <p:spPr>
          <a:xfrm>
            <a:off x="5747641" y="873386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{{NL1_HEADER}}</a:t>
            </a:r>
            <a:br>
              <a:rPr lang="en-US" dirty="0"/>
            </a:br>
            <a:endParaRPr lang="ru-RU" dirty="0"/>
          </a:p>
        </p:txBody>
      </p:sp>
      <p:sp>
        <p:nvSpPr>
          <p:cNvPr id="17" name="BACKGROUND_IMAGE"/>
          <p:cNvSpPr>
            <a:spLocks noGrp="1"/>
          </p:cNvSpPr>
          <p:nvPr>
            <p:ph type="pic" sz="quarter" idx="10"/>
          </p:nvPr>
        </p:nvSpPr>
        <p:spPr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5747641" y="1829072"/>
            <a:ext cx="656334" cy="653384"/>
            <a:chOff x="5700016" y="1895747"/>
            <a:chExt cx="656334" cy="653384"/>
          </a:xfrm>
          <a:noFill/>
        </p:grpSpPr>
        <p:sp>
          <p:nvSpPr>
            <p:cNvPr id="3" name="Овал 2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>
            <a:xfrm>
              <a:off x="5871730" y="2037773"/>
              <a:ext cx="284052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1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28" name="TITLE_2"/>
          <p:cNvSpPr>
            <a:spLocks noGrp="1"/>
          </p:cNvSpPr>
          <p:nvPr>
            <p:ph type="body" sz="quarter" idx="14" hasCustomPrompt="1"/>
          </p:nvPr>
        </p:nvSpPr>
        <p:spPr>
          <a:xfrm>
            <a:off x="6605660" y="292152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{{NL1_TITLE_2}}</a:t>
            </a:r>
          </a:p>
          <a:p>
            <a:pPr lvl="0"/>
            <a:endParaRPr lang="ru-RU" dirty="0"/>
          </a:p>
        </p:txBody>
      </p:sp>
      <p:sp>
        <p:nvSpPr>
          <p:cNvPr id="29" name="TEXT_2"/>
          <p:cNvSpPr>
            <a:spLocks noGrp="1"/>
          </p:cNvSpPr>
          <p:nvPr>
            <p:ph type="body" sz="quarter" idx="15" hasCustomPrompt="1"/>
          </p:nvPr>
        </p:nvSpPr>
        <p:spPr>
          <a:xfrm>
            <a:off x="6605660" y="3327929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{{NL1_TEXT_2}}</a:t>
            </a:r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5747641" y="3001237"/>
            <a:ext cx="656334" cy="653384"/>
            <a:chOff x="5700016" y="1895747"/>
            <a:chExt cx="656334" cy="653384"/>
          </a:xfrm>
          <a:noFill/>
        </p:grpSpPr>
        <p:sp>
          <p:nvSpPr>
            <p:cNvPr id="31" name="Овал 3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 userDrawn="1"/>
          </p:nvSpPr>
          <p:spPr>
            <a:xfrm>
              <a:off x="5871730" y="2037773"/>
              <a:ext cx="330540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2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3" name="TITLE_3"/>
          <p:cNvSpPr>
            <a:spLocks noGrp="1"/>
          </p:cNvSpPr>
          <p:nvPr>
            <p:ph type="body" sz="quarter" idx="16" hasCustomPrompt="1"/>
          </p:nvPr>
        </p:nvSpPr>
        <p:spPr>
          <a:xfrm>
            <a:off x="6605660" y="404819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{{NL1_TITLE_3}}</a:t>
            </a:r>
          </a:p>
          <a:p>
            <a:pPr lvl="0"/>
            <a:endParaRPr lang="ru-RU" dirty="0"/>
          </a:p>
        </p:txBody>
      </p:sp>
      <p:sp>
        <p:nvSpPr>
          <p:cNvPr id="34" name="TEXT_3"/>
          <p:cNvSpPr>
            <a:spLocks noGrp="1"/>
          </p:cNvSpPr>
          <p:nvPr>
            <p:ph type="body" sz="quarter" idx="17" hasCustomPrompt="1"/>
          </p:nvPr>
        </p:nvSpPr>
        <p:spPr>
          <a:xfrm>
            <a:off x="6605660" y="445459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{{NL1_TEXT_3}}</a:t>
            </a:r>
          </a:p>
        </p:txBody>
      </p:sp>
      <p:grpSp>
        <p:nvGrpSpPr>
          <p:cNvPr id="35" name="Группа 34"/>
          <p:cNvGrpSpPr/>
          <p:nvPr userDrawn="1"/>
        </p:nvGrpSpPr>
        <p:grpSpPr>
          <a:xfrm>
            <a:off x="5747641" y="4127902"/>
            <a:ext cx="656334" cy="653384"/>
            <a:chOff x="5700016" y="1895747"/>
            <a:chExt cx="656334" cy="653384"/>
          </a:xfrm>
          <a:noFill/>
        </p:grpSpPr>
        <p:sp>
          <p:nvSpPr>
            <p:cNvPr id="36" name="Овал 35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 userDrawn="1"/>
          </p:nvSpPr>
          <p:spPr>
            <a:xfrm>
              <a:off x="5871730" y="2037773"/>
              <a:ext cx="33374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3</a:t>
              </a:r>
              <a:endParaRPr lang="ru-RU" b="1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  <p:sp>
        <p:nvSpPr>
          <p:cNvPr id="38" name="TITLE_4"/>
          <p:cNvSpPr>
            <a:spLocks noGrp="1"/>
          </p:cNvSpPr>
          <p:nvPr>
            <p:ph type="body" sz="quarter" idx="18" hasCustomPrompt="1"/>
          </p:nvPr>
        </p:nvSpPr>
        <p:spPr>
          <a:xfrm>
            <a:off x="6605660" y="519630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{{NL1_TITLE_4}}</a:t>
            </a:r>
          </a:p>
          <a:p>
            <a:pPr lvl="0"/>
            <a:endParaRPr lang="ru-RU" dirty="0"/>
          </a:p>
        </p:txBody>
      </p:sp>
      <p:sp>
        <p:nvSpPr>
          <p:cNvPr id="39" name="TEXT_4"/>
          <p:cNvSpPr>
            <a:spLocks noGrp="1"/>
          </p:cNvSpPr>
          <p:nvPr>
            <p:ph type="body" sz="quarter" idx="19" hasCustomPrompt="1"/>
          </p:nvPr>
        </p:nvSpPr>
        <p:spPr>
          <a:xfrm>
            <a:off x="6605660" y="5602705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{{NL1_TEXT_4}}</a:t>
            </a:r>
          </a:p>
        </p:txBody>
      </p:sp>
      <p:grpSp>
        <p:nvGrpSpPr>
          <p:cNvPr id="40" name="Группа 39"/>
          <p:cNvGrpSpPr/>
          <p:nvPr userDrawn="1"/>
        </p:nvGrpSpPr>
        <p:grpSpPr>
          <a:xfrm>
            <a:off x="5747641" y="5276013"/>
            <a:ext cx="656334" cy="653384"/>
            <a:chOff x="5700016" y="1895747"/>
            <a:chExt cx="656334" cy="653384"/>
          </a:xfrm>
          <a:noFill/>
        </p:grpSpPr>
        <p:sp>
          <p:nvSpPr>
            <p:cNvPr id="41" name="Овал 40"/>
            <p:cNvSpPr/>
            <p:nvPr userDrawn="1"/>
          </p:nvSpPr>
          <p:spPr>
            <a:xfrm>
              <a:off x="5700016" y="1895747"/>
              <a:ext cx="656334" cy="653384"/>
            </a:xfrm>
            <a:prstGeom prst="ellipse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 userDrawn="1"/>
          </p:nvSpPr>
          <p:spPr>
            <a:xfrm>
              <a:off x="5871730" y="2037773"/>
              <a:ext cx="340158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Inter" panose="020B0604020202020204" charset="0"/>
                  <a:ea typeface="Inter" panose="020B0604020202020204" charset="0"/>
                  <a:cs typeface="Inter" panose="020B0604020202020204" charset="0"/>
                </a:rPr>
                <a:t>4</a:t>
              </a:r>
              <a:endParaRPr lang="ru-RU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65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81C485-54BA-D887-70B1-46A7047FB545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hape 2"/>
          <p:cNvSpPr/>
          <p:nvPr userDrawn="1"/>
        </p:nvSpPr>
        <p:spPr>
          <a:xfrm>
            <a:off x="613666" y="2133679"/>
            <a:ext cx="2044898" cy="1229439"/>
          </a:xfrm>
          <a:prstGeom prst="roundRect">
            <a:avLst>
              <a:gd name="adj" fmla="val 2603"/>
            </a:avLst>
          </a:prstGeom>
          <a:solidFill>
            <a:srgbClr val="F3F3F3"/>
          </a:solidFill>
          <a:ln w="12700">
            <a:noFill/>
          </a:ln>
        </p:spPr>
      </p:sp>
      <p:sp>
        <p:nvSpPr>
          <p:cNvPr id="4" name="Shape 7"/>
          <p:cNvSpPr/>
          <p:nvPr userDrawn="1"/>
        </p:nvSpPr>
        <p:spPr>
          <a:xfrm>
            <a:off x="613666" y="3469799"/>
            <a:ext cx="4089916" cy="1229439"/>
          </a:xfrm>
          <a:prstGeom prst="roundRect">
            <a:avLst>
              <a:gd name="adj" fmla="val 2603"/>
            </a:avLst>
          </a:prstGeom>
          <a:solidFill>
            <a:srgbClr val="F3F3F3"/>
          </a:solidFill>
          <a:ln w="12700">
            <a:noFill/>
          </a:ln>
        </p:spPr>
      </p:sp>
      <p:sp>
        <p:nvSpPr>
          <p:cNvPr id="5" name="Shape 12"/>
          <p:cNvSpPr/>
          <p:nvPr userDrawn="1"/>
        </p:nvSpPr>
        <p:spPr>
          <a:xfrm>
            <a:off x="613666" y="4805919"/>
            <a:ext cx="6134933" cy="1213882"/>
          </a:xfrm>
          <a:prstGeom prst="roundRect">
            <a:avLst>
              <a:gd name="adj" fmla="val 2038"/>
            </a:avLst>
          </a:prstGeom>
          <a:solidFill>
            <a:srgbClr val="F3F3F3"/>
          </a:solidFill>
          <a:ln w="12700">
            <a:noFill/>
          </a:ln>
        </p:spPr>
      </p:sp>
      <p:sp>
        <p:nvSpPr>
          <p:cNvPr id="6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977270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{{HL2_HEADER}}</a:t>
            </a:r>
            <a:br>
              <a:rPr lang="en-US" dirty="0"/>
            </a:br>
            <a:endParaRPr lang="ru-RU" dirty="0"/>
          </a:p>
        </p:txBody>
      </p:sp>
      <p:sp>
        <p:nvSpPr>
          <p:cNvPr id="7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2902165" y="230628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{{HL2_TITLE_1}}</a:t>
            </a:r>
          </a:p>
          <a:p>
            <a:pPr lvl="0"/>
            <a:endParaRPr lang="ru-RU" dirty="0"/>
          </a:p>
        </p:txBody>
      </p:sp>
      <p:sp>
        <p:nvSpPr>
          <p:cNvPr id="8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2902165" y="2712684"/>
            <a:ext cx="8257137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{{HL2_TEXT_1}}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2902165" y="3336777"/>
            <a:ext cx="8257137" cy="0"/>
          </a:xfrm>
          <a:prstGeom prst="line">
            <a:avLst/>
          </a:prstGeom>
          <a:ln w="1905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4966493" y="363216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{{HL2_TITLE_2}}</a:t>
            </a:r>
          </a:p>
          <a:p>
            <a:pPr lvl="0"/>
            <a:endParaRPr lang="ru-RU" dirty="0"/>
          </a:p>
        </p:txBody>
      </p:sp>
      <p:sp>
        <p:nvSpPr>
          <p:cNvPr id="12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4966493" y="4038569"/>
            <a:ext cx="6192809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{{HL2_TEXT_2}}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4966493" y="4662662"/>
            <a:ext cx="6192809" cy="0"/>
          </a:xfrm>
          <a:prstGeom prst="line">
            <a:avLst/>
          </a:prstGeom>
          <a:ln w="1905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6981407" y="4964790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{{HL2_TITLE_3}}</a:t>
            </a:r>
          </a:p>
          <a:p>
            <a:pPr lvl="0"/>
            <a:endParaRPr lang="ru-RU" dirty="0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6981408" y="5371191"/>
            <a:ext cx="4177894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{{HL2_TEXT_3}}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6981407" y="5995284"/>
            <a:ext cx="4177894" cy="0"/>
          </a:xfrm>
          <a:prstGeom prst="line">
            <a:avLst/>
          </a:prstGeom>
          <a:ln w="1905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 userDrawn="1"/>
        </p:nvSpPr>
        <p:spPr>
          <a:xfrm>
            <a:off x="1479662" y="2563732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2502111" y="3899852"/>
            <a:ext cx="330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3524679" y="5228194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Inter" panose="020B0604020202020204" charset="0"/>
              <a:ea typeface="Inter" panose="020B0604020202020204" charset="0"/>
              <a:cs typeface="Int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25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30A588-28B7-F19B-D61B-983E18E98F9A}"/>
              </a:ext>
            </a:extLst>
          </p:cNvPr>
          <p:cNvSpPr/>
          <p:nvPr userDrawn="1"/>
        </p:nvSpPr>
        <p:spPr>
          <a:xfrm>
            <a:off x="435202" y="377370"/>
            <a:ext cx="11321596" cy="599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>
          <a:xfrm>
            <a:off x="613666" y="967205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</a:lstStyle>
          <a:p>
            <a:r>
              <a:rPr lang="en-US" dirty="0"/>
              <a:t>{{NL2_HEADER}}</a:t>
            </a:r>
            <a:br>
              <a:rPr lang="en-US" dirty="0"/>
            </a:br>
            <a:endParaRPr lang="ru-RU" dirty="0"/>
          </a:p>
        </p:txBody>
      </p:sp>
      <p:sp>
        <p:nvSpPr>
          <p:cNvPr id="5" name="TITLE_1"/>
          <p:cNvSpPr>
            <a:spLocks noGrp="1"/>
          </p:cNvSpPr>
          <p:nvPr>
            <p:ph type="body" sz="quarter" idx="14" hasCustomPrompt="1"/>
          </p:nvPr>
        </p:nvSpPr>
        <p:spPr>
          <a:xfrm>
            <a:off x="96280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{{NL2_TITLE_1}}</a:t>
            </a:r>
          </a:p>
          <a:p>
            <a:pPr lvl="0"/>
            <a:endParaRPr lang="ru-RU" dirty="0"/>
          </a:p>
        </p:txBody>
      </p:sp>
      <p:sp>
        <p:nvSpPr>
          <p:cNvPr id="6" name="TEXT_1"/>
          <p:cNvSpPr>
            <a:spLocks noGrp="1"/>
          </p:cNvSpPr>
          <p:nvPr>
            <p:ph type="body" sz="quarter" idx="15" hasCustomPrompt="1"/>
          </p:nvPr>
        </p:nvSpPr>
        <p:spPr>
          <a:xfrm>
            <a:off x="96280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{{NL2_TEXT_1}}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817228" y="2063928"/>
            <a:ext cx="360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1</a:t>
            </a:r>
          </a:p>
        </p:txBody>
      </p:sp>
      <p:sp>
        <p:nvSpPr>
          <p:cNvPr id="8" name="TITLE_2"/>
          <p:cNvSpPr>
            <a:spLocks noGrp="1"/>
          </p:cNvSpPr>
          <p:nvPr>
            <p:ph type="body" sz="quarter" idx="16" hasCustomPrompt="1"/>
          </p:nvPr>
        </p:nvSpPr>
        <p:spPr>
          <a:xfrm>
            <a:off x="368304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9" name="TEXT_2"/>
          <p:cNvSpPr>
            <a:spLocks noGrp="1"/>
          </p:cNvSpPr>
          <p:nvPr>
            <p:ph type="body" sz="quarter" idx="17" hasCustomPrompt="1"/>
          </p:nvPr>
        </p:nvSpPr>
        <p:spPr>
          <a:xfrm>
            <a:off x="368304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2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537468" y="2063928"/>
            <a:ext cx="442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2</a:t>
            </a:r>
          </a:p>
        </p:txBody>
      </p:sp>
      <p:sp>
        <p:nvSpPr>
          <p:cNvPr id="11" name="TITLE_3"/>
          <p:cNvSpPr>
            <a:spLocks noGrp="1"/>
          </p:cNvSpPr>
          <p:nvPr>
            <p:ph type="body" sz="quarter" idx="18" hasCustomPrompt="1"/>
          </p:nvPr>
        </p:nvSpPr>
        <p:spPr>
          <a:xfrm>
            <a:off x="2322921" y="4681353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{{NL2_TITLE_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ru-RU" dirty="0"/>
          </a:p>
        </p:txBody>
      </p:sp>
      <p:sp>
        <p:nvSpPr>
          <p:cNvPr id="12" name="TEXT_3"/>
          <p:cNvSpPr>
            <a:spLocks noGrp="1"/>
          </p:cNvSpPr>
          <p:nvPr>
            <p:ph type="body" sz="quarter" idx="19" hasCustomPrompt="1"/>
          </p:nvPr>
        </p:nvSpPr>
        <p:spPr>
          <a:xfrm>
            <a:off x="2322921" y="5087753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defRPr>
            </a:lvl5pPr>
          </a:lstStyle>
          <a:p>
            <a:pPr lvl="0"/>
            <a:r>
              <a:rPr lang="en-US" dirty="0"/>
              <a:t>{{NL2_TEXT_</a:t>
            </a:r>
            <a:r>
              <a:rPr lang="ru-RU" dirty="0"/>
              <a:t>3</a:t>
            </a:r>
            <a:r>
              <a:rPr lang="en-US" dirty="0"/>
              <a:t>}}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177348" y="4015049"/>
            <a:ext cx="449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Inter" panose="020B0604020202020204" charset="0"/>
                <a:ea typeface="Inter" panose="020B0604020202020204" charset="0"/>
                <a:cs typeface="Inter" panose="020B060402020202020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85080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31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Агрессия среди молодежи: актуальность проблемы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Агрессия среди молодежи - это растущая проблема, требующая внимания общества. Понимание причин и последствий агрессивного поведения поможет разработать эффективные меры по его снижению и профилактике.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 Placeholder 1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Физическая активность снижает агрессию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Спорт помогает снять стресс и уменьшить уровень агрессии.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Роль спорта в уменьшении уровня агрессии</a:t>
            </a:r>
          </a:p>
        </p:txBody>
      </p:sp>
      <p:pic>
        <p:nvPicPr>
          <p:cNvPr id="5" name="Picture Placeholder 4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Социальные навыки через спорт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Участие в командных играх развивает навыки сотрудничества.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Спорт как средство самодисциплины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7" sz="quarter"/>
          </p:nvPr>
        </p:nvSpPr>
        <p:spPr/>
        <p:txBody>
          <a:bodyPr/>
          <a:lstStyle/>
          <a:p>
            <a:r>
              <a:t>Регулярные тренировки укрепляют самоконтроль и дисциплину.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Эмоциональная разрядка через спорт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9" sz="quarter"/>
          </p:nvPr>
        </p:nvSpPr>
        <p:spPr/>
        <p:txBody>
          <a:bodyPr/>
          <a:lstStyle/>
          <a:p>
            <a:r>
              <a:t>Физическая нагрузка способствует эмоциональному расслаблению.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t="43655" b="4365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Заключение: комплексный подход к решению проблемы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Интеграция решений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Комбинация методов для увеличения эффективности.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Многоаспектный анализ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7" sz="quarter"/>
          </p:nvPr>
        </p:nvSpPr>
        <p:spPr/>
        <p:txBody>
          <a:bodyPr/>
          <a:lstStyle/>
          <a:p>
            <a:r>
              <a:t>Необходим для всестороннего понимания проблемы.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Постоянный мониторинг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9" sz="quarter"/>
          </p:nvPr>
        </p:nvSpPr>
        <p:spPr/>
        <p:txBody>
          <a:bodyPr/>
          <a:lstStyle/>
          <a:p>
            <a:r>
              <a:t>Регулярное обновление данных и стратегий.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Причины возникновения агрессивного поведения у молодых людей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 sz="quarter"/>
          </p:nvPr>
        </p:nvSpPr>
        <p:spPr/>
        <p:txBody>
          <a:bodyPr/>
          <a:lstStyle/>
          <a:p>
            <a:r>
              <a:t>Агрессивное поведение у молодежи может возникать из-за социального давления, проблем в семье или плохой школьной среды.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Интернет и социальные сети могут усиливать агрессию, предоставляя платформу для негативного общения и влияния плохих примеров.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 Placeholder 1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Увеличение агрессивного поведения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Соцсети провоцируют агрессию через негативный контент.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Влияние социальных сетей на уровень агрессии среди молодежи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Кибербуллинг как фактор стресса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Онлайн-травля усиливает стресс и агрессивные реакции.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Снижение эмпатии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7" sz="quarter"/>
          </p:nvPr>
        </p:nvSpPr>
        <p:spPr/>
        <p:txBody>
          <a:bodyPr/>
          <a:lstStyle/>
          <a:p>
            <a:r>
              <a:t>Частое общение онлайн уменьшает способность к сочувствию.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pic>
        <p:nvPicPr>
          <p:cNvPr id="3" name="Picture Placeholder 2" descr="image.png"/>
          <p:cNvPicPr>
            <a:picLocks noGrp="1" noChangeAspect="1"/>
          </p:cNvPicPr>
          <p:nvPr>
            <p:ph type="pic" idx="11" sz="quarter"/>
          </p:nvPr>
        </p:nvPicPr>
        <p:blipFill>
          <a:blip r:embed="rId3"/>
          <a:srcRect l="732" r="732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Роль семьи в формировании агрессивного поведения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Влияние семейных конфликтов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Конфликты в семье могут способствовать агрессии.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idx="14" sz="quarter"/>
          </p:nvPr>
        </p:nvPicPr>
        <p:blipFill>
          <a:blip r:embed="rId4"/>
          <a:srcRect l="732" r="73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Отсутствие эмоциональной поддержки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idx="17" sz="quarter"/>
          </p:nvPr>
        </p:nvPicPr>
        <p:blipFill>
          <a:blip r:embed="rId5"/>
          <a:srcRect l="732" r="73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Моделирование поведения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idx="20" sz="quarter"/>
          </p:nvPr>
        </p:nvPicPr>
        <p:blipFill>
          <a:blip r:embed="rId6"/>
          <a:srcRect l="732" r="732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idx="21" sz="quarter"/>
          </p:nvPr>
        </p:nvSpPr>
        <p:spPr/>
        <p:txBody>
          <a:bodyPr/>
          <a:lstStyle/>
          <a:p>
            <a:r>
              <a:t>Насилие в семье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22" sz="quarter"/>
          </p:nvPr>
        </p:nvSpPr>
        <p:spPr/>
        <p:txBody>
          <a:bodyPr/>
          <a:lstStyle/>
          <a:p>
            <a:r>
              <a:t>Недостаток поддержки ведет к накоплению агрессии.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23" sz="quarter"/>
          </p:nvPr>
        </p:nvSpPr>
        <p:spPr/>
        <p:txBody>
          <a:bodyPr/>
          <a:lstStyle/>
          <a:p>
            <a:r>
              <a:t>Физическое насилие формирует агрессивные модели.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24" sz="quarter"/>
          </p:nvPr>
        </p:nvSpPr>
        <p:spPr/>
        <p:txBody>
          <a:bodyPr/>
          <a:lstStyle/>
          <a:p>
            <a:r>
              <a:t>Дети копируют агрессивные действия взрослых.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 Placeholder 1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Причины агрессии у молодежи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Стресс и давление среды способствуют развитию агрессии.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Психологические аспекты агрессии у молодежи</a:t>
            </a:r>
          </a:p>
        </p:txBody>
      </p:sp>
      <p:pic>
        <p:nvPicPr>
          <p:cNvPr id="5" name="Picture Placeholder 4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Роль семьи и окружения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Семейные конфликты и окружение влияют на агрессивность.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Социальные факторы агрессии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7" sz="quarter"/>
          </p:nvPr>
        </p:nvSpPr>
        <p:spPr/>
        <p:txBody>
          <a:bodyPr/>
          <a:lstStyle/>
          <a:p>
            <a:r>
              <a:t>Медиа и социальные сети усиливают проявления агрессии.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Пути снижения агрессии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9" sz="quarter"/>
          </p:nvPr>
        </p:nvSpPr>
        <p:spPr/>
        <p:txBody>
          <a:bodyPr/>
          <a:lstStyle/>
          <a:p>
            <a:r>
              <a:t>Психологическая поддержка и развитие навыков общения.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Влияние школьного окружения на агрессивное поведение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 sz="quarter"/>
          </p:nvPr>
        </p:nvSpPr>
        <p:spPr/>
        <p:txBody>
          <a:bodyPr/>
          <a:lstStyle/>
          <a:p>
            <a:r>
              <a:t>Роль сверстников в агрессии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Сверстники могут провоцировать и усиливать агрессивное поведение.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Учебная нагрузка и стресс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Высокая учебная нагрузка увеличивает уровень стресса у школьников.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Поддержка учителей важна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Учителя могут снизить агрессию, поддерживая позитивную атмосферу.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t="41108" b="4110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Агрессия в молодежных субкультурах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 sz="quarter"/>
          </p:nvPr>
        </p:nvSpPr>
        <p:spPr/>
        <p:txBody>
          <a:bodyPr/>
          <a:lstStyle/>
          <a:p>
            <a:r>
              <a:t>Причины агрессии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Социальные конфликты и давление сверстников.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Позитивные изменения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Образование и диалог снижают агрессию.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Влияние медиа и музыки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Медиа может усиливать агрессивные настроения.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Способы профилактики агрессивного поведения среди молодежи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4" sz="quarter"/>
          </p:nvPr>
        </p:nvSpPr>
        <p:spPr/>
        <p:txBody>
          <a:bodyPr/>
          <a:lstStyle/>
          <a:p>
            <a:r>
              <a:t>Обучение навыкам управления эмоциями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Помогает молодежи осознавать и контролировать свои эмоции.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6" sz="quarter"/>
          </p:nvPr>
        </p:nvSpPr>
        <p:spPr/>
        <p:txBody>
          <a:bodyPr/>
          <a:lstStyle/>
          <a:p>
            <a:r>
              <a:t>Создание поддерживающей среды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7" sz="quarter"/>
          </p:nvPr>
        </p:nvSpPr>
        <p:spPr/>
        <p:txBody>
          <a:bodyPr/>
          <a:lstStyle/>
          <a:p>
            <a:r>
              <a:t>Важна атмосфера взаимопомощи и поддержки среди сверстников.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Вовлечение в позитивные активности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9" sz="quarter"/>
          </p:nvPr>
        </p:nvSpPr>
        <p:spPr/>
        <p:txBody>
          <a:bodyPr/>
          <a:lstStyle/>
          <a:p>
            <a:r>
              <a:t>Занятость спортом и творчеством снижает риск агрессии.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Placeholder 1" descr="image.png"/>
          <p:cNvPicPr>
            <a:picLocks noGrp="1" noChangeAspect="1"/>
          </p:cNvPicPr>
          <p:nvPr>
            <p:ph type="pic" idx="10" sz="quarter"/>
          </p:nvPr>
        </p:nvPicPr>
        <p:blipFill>
          <a:blip r:embed="rId2"/>
          <a:srcRect l="9464" r="9464"/>
          <a:stretch>
            <a:fillRect/>
          </a:stretch>
        </p:blipFill>
        <p:spPr/>
      </p:pic>
      <p:pic>
        <p:nvPicPr>
          <p:cNvPr id="3" name="Picture Placeholder 2" descr="image.png"/>
          <p:cNvPicPr>
            <a:picLocks noGrp="1" noChangeAspect="1"/>
          </p:cNvPicPr>
          <p:nvPr>
            <p:ph type="pic" idx="11" sz="quarter"/>
          </p:nvPr>
        </p:nvPicPr>
        <p:blipFill>
          <a:blip r:embed="rId3"/>
          <a:srcRect l="732" r="732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Программы и методы снижения агрессии у молодых людей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t>Образовательные программы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3" sz="quarter"/>
          </p:nvPr>
        </p:nvSpPr>
        <p:spPr/>
        <p:txBody>
          <a:bodyPr/>
          <a:lstStyle/>
          <a:p>
            <a:r>
              <a:t>Учат контролю эмоций и конфликтам.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idx="14" sz="quarter"/>
          </p:nvPr>
        </p:nvPicPr>
        <p:blipFill>
          <a:blip r:embed="rId4"/>
          <a:srcRect l="732" r="73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idx="15" sz="quarter"/>
          </p:nvPr>
        </p:nvSpPr>
        <p:spPr/>
        <p:txBody>
          <a:bodyPr/>
          <a:lstStyle/>
          <a:p>
            <a:r>
              <a:t>Методы релаксации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idx="17" sz="quarter"/>
          </p:nvPr>
        </p:nvPicPr>
        <p:blipFill>
          <a:blip r:embed="rId5"/>
          <a:srcRect l="732" r="73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idx="18" sz="quarter"/>
          </p:nvPr>
        </p:nvSpPr>
        <p:spPr/>
        <p:txBody>
          <a:bodyPr/>
          <a:lstStyle/>
          <a:p>
            <a:r>
              <a:t>Групповая терапия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idx="20" sz="quarter"/>
          </p:nvPr>
        </p:nvPicPr>
        <p:blipFill>
          <a:blip r:embed="rId6"/>
          <a:srcRect l="732" r="732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idx="21" sz="quarter"/>
          </p:nvPr>
        </p:nvSpPr>
        <p:spPr/>
        <p:txBody>
          <a:bodyPr/>
          <a:lstStyle/>
          <a:p>
            <a:r>
              <a:t>Спортивные активности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22" sz="quarter"/>
          </p:nvPr>
        </p:nvSpPr>
        <p:spPr/>
        <p:txBody>
          <a:bodyPr/>
          <a:lstStyle/>
          <a:p>
            <a:r>
              <a:t>Практики для снижения стресса и агрессии.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23" sz="quarter"/>
          </p:nvPr>
        </p:nvSpPr>
        <p:spPr/>
        <p:txBody>
          <a:bodyPr/>
          <a:lstStyle/>
          <a:p>
            <a:r>
              <a:t>Физическая активность снижает уровень агрессии.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24" sz="quarter"/>
          </p:nvPr>
        </p:nvSpPr>
        <p:spPr/>
        <p:txBody>
          <a:bodyPr/>
          <a:lstStyle/>
          <a:p>
            <a:r>
              <a:t>Обсуждения для решения внутренних конфликтов.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0</Words>
  <Application>Microsoft Macintosh PowerPoint</Application>
  <PresentationFormat>Широкоэкранный</PresentationFormat>
  <Paragraphs>0</Paragraphs>
  <Slides>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0</vt:i4>
      </vt:variant>
    </vt:vector>
  </HeadingPairs>
  <TitlesOfParts>
    <vt:vector size="5" baseType="lpstr">
      <vt:lpstr>Arial</vt:lpstr>
      <vt:lpstr>Calibri</vt:lpstr>
      <vt:lpstr>Iner</vt:lpstr>
      <vt:lpstr>Inter</vt:lpstr>
      <vt:lpstr>Тема Office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Госпожа Староста</dc:creator>
  <cp:lastModifiedBy>Кирилл Телегин</cp:lastModifiedBy>
  <cp:revision>38</cp:revision>
  <dcterms:created xsi:type="dcterms:W3CDTF">2025-04-10T12:39:56Z</dcterms:created>
  <dcterms:modified xsi:type="dcterms:W3CDTF">2025-05-23T13:22:00Z</dcterms:modified>
</cp:coreProperties>
</file>